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60" r:id="rId5"/>
    <p:sldId id="259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DA72E7-210E-49BF-A335-D0094EDCB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46588EA-A8A2-4971-899B-AF6578B2F6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FD770F-2F2E-4AB6-84B1-FDEDEAF36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B41959-E20D-42CC-946C-5855E55C8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577367-8ED4-4F65-ADFD-243BCA6AF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685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761C31-EF5A-4B86-925F-80842DD74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19E583A-F5E2-47B0-9871-CC32CD8E48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0E229E-E951-400D-B553-B444DEA2D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8598C4-B101-436B-89F6-9CFB5C9A8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7E20BD-775D-4DF6-AADA-09BA8A746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25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1F2A604-7543-4274-A2D7-5864ED2CFA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9E8A43-9C31-45C3-A8B3-DD52A646DB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E39C11-A16C-4315-A9EB-1D165EA36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013744-25D9-4BE8-AA34-94526B5FE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E04708-3B2C-4416-B09B-B14C7877A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82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C16BB9-8E94-431F-B70E-711E3073C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9761D6-F819-4573-B061-363025B028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111880-1A61-433A-8B90-CF58EDD45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967756-538F-4891-8E27-14B4A7A48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159968-D5BF-4022-9C9D-F988D2636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55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066148-79D2-44A7-91E9-94E155457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F47B17-6C0E-429D-9FEE-8C169DF0AA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939EDD-CD46-4DD6-9E65-EA196DEA1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91CF29-3EB4-4E40-82D4-8209233DD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F274FF-9E1F-493A-9A95-1D7B865F2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330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3DFC05-58FD-445B-820C-32E5E05B2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922642-7A36-4AEC-9F4C-593EE4FC3A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DAEFA70-5A93-48BB-9D49-8F31990ED6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FA82F6-B7F9-4E7C-B11D-5DABEE52D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F718060-CDAE-4523-8F8A-B44D09A9F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17478D-D4DC-468C-A378-AF77BACE4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131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266AAB-6616-44F7-9592-659459BEF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183BDA-B795-44E1-9D40-744582BC5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356AE7-F19B-4339-8825-B7B488416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CA72C9B-FB6A-4713-A44D-313072BBB8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BC7ECBB-E12A-42A8-BCEF-EA8B52F9FC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B0AC178-AC63-4FEF-97B1-DAF0970DF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D3EFB96-7DA8-4FCB-8399-677A45727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274F9BC-F4E2-4238-A5C6-A4284965D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304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0078F3-D32D-458B-AF57-9C9A0542E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B73B526-DD93-42F7-BDC9-3A0D7E878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5B96E2E-79A4-4E67-944D-7F7B46AAE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87DA034-D3F9-4848-BC0F-887367020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01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4B1D0AE-397F-4CEF-9976-2501A4D12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3121F49-C04B-4FA2-B8F6-91764C9F6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47AB13-C686-4CE4-AEC0-AE86DDE32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06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B15266-E8C7-4927-A483-0737C404D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779F82-4607-4013-A084-056E84B963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AD08A5B-5550-41D2-A6A3-441F5C8C8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8C71209-641D-44BF-A978-2002D9DC1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F388DB-F756-4EF7-9A42-5F335037C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F64444-375C-4DDB-B5EF-FB5D5E6EB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95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A988D6-8A59-4C15-9EB1-3A136C7C3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90F609E-6716-44D0-999C-EFF8704C39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071C124-9C3C-497B-8037-F03BA06CDB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52A80E9-C62F-4282-8A1C-04F69EF6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31C38-E933-461C-B935-00D704DBB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C871D3-1442-4E2F-B890-C259B23C6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546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2E033F-E4AB-4987-B55A-693605698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F29407-D05F-4126-B5F6-3CF54BF13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25D011-79B4-40E3-AF82-74A7C89F76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20CB3-4958-43BE-9F87-C064A5262A42}" type="datetimeFigureOut">
              <a:rPr lang="zh-CN" altLang="en-US" smtClean="0"/>
              <a:t>2020/12/22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B9EAC5-BD15-4266-8440-0B29DABB9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28A77A-7639-4C70-9CAC-72D4A0FDA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F6F87-EAA3-4843-A4A2-B0B8F1306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13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D83642-39C8-4664-BDCE-44CD7B61D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H="1">
            <a:off x="901148" y="3326295"/>
            <a:ext cx="622852" cy="183667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F176002-82B4-42F6-9DE8-3601AE4FBB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6591" y="498233"/>
            <a:ext cx="2491409" cy="5861533"/>
          </a:xfrm>
        </p:spPr>
        <p:txBody>
          <a:bodyPr/>
          <a:lstStyle/>
          <a:p>
            <a:endParaRPr lang="en-US" altLang="zh-CN" dirty="0"/>
          </a:p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过</a:t>
            </a:r>
            <a:endParaRPr lang="en-US" altLang="zh-CN" sz="4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4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4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新</a:t>
            </a:r>
            <a:endParaRPr lang="en-US" altLang="zh-CN" sz="4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4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4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年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E66CB12-249B-4C6D-AAC3-92C534625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73947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39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115163-8F3B-4106-8AB1-8EF3CE2D23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6AAB848-00B7-4604-A58F-D76591A9D5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E19FEC8-01B3-4AE5-A809-2F6E67EF7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571" y="428"/>
            <a:ext cx="914285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91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F411D7-64BF-4959-941E-25E86E701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6D02166-9B10-4904-BBAF-E5886CF1A1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801783" cy="3617843"/>
          </a:xfr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B4CC45E-50F0-49E3-A5C7-F2B5391CB9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7843"/>
            <a:ext cx="5801782" cy="32401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F2E9F84-9534-4367-BF32-480B15F3E6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88843"/>
            <a:ext cx="5801781" cy="666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90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8FCA7-B166-4972-B27E-70120E22B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7166CB0-5C1A-4080-AE95-77AC0B5BA3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84041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C46CF5-1443-453E-9A68-20E021EAD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9ACD284-DCA0-4388-B676-43552B7E23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过新年">
            <a:hlinkClick r:id="" action="ppaction://media"/>
            <a:extLst>
              <a:ext uri="{FF2B5EF4-FFF2-40B4-BE49-F238E27FC236}">
                <a16:creationId xmlns:a16="http://schemas.microsoft.com/office/drawing/2014/main" id="{95B381D7-CF35-4BB8-A2EE-738800CD72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68100" y="60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74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47C7BD2-C2D0-474F-AE9B-EBD55E3B70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243" y="0"/>
            <a:ext cx="10204174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7A33F928-48A6-4B32-8031-A37859B47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02EC08BA-AFF3-4E61-B7B7-8503D8DD7F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  </a:t>
            </a:r>
            <a:r>
              <a:rPr lang="zh-CN" altLang="en-US" sz="4800" b="1" dirty="0">
                <a:solidFill>
                  <a:schemeClr val="bg1"/>
                </a:solidFill>
              </a:rPr>
              <a:t> 请你听一听，这首歌曲唱的什么？</a:t>
            </a:r>
          </a:p>
        </p:txBody>
      </p:sp>
      <p:pic>
        <p:nvPicPr>
          <p:cNvPr id="10" name="过新年">
            <a:hlinkClick r:id="" action="ppaction://media"/>
            <a:extLst>
              <a:ext uri="{FF2B5EF4-FFF2-40B4-BE49-F238E27FC236}">
                <a16:creationId xmlns:a16="http://schemas.microsoft.com/office/drawing/2014/main" id="{8F4CA25B-A10D-4080-B6AF-0007DEF659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89044" y="60110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85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5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D01D1E-77C0-40E4-AAA7-4D08F06BB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153F054-17AB-4310-A954-AFB6AB648C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过新年">
            <a:hlinkClick r:id="" action="ppaction://media"/>
            <a:extLst>
              <a:ext uri="{FF2B5EF4-FFF2-40B4-BE49-F238E27FC236}">
                <a16:creationId xmlns:a16="http://schemas.microsoft.com/office/drawing/2014/main" id="{507DBFF6-FB16-4AA3-8CFF-903F123395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53800" y="231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9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6540C5-539E-4E4A-A6BB-55ACC9D0B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3670" y="365125"/>
            <a:ext cx="2700130" cy="5320058"/>
          </a:xfrm>
        </p:spPr>
        <p:txBody>
          <a:bodyPr/>
          <a:lstStyle/>
          <a:p>
            <a:r>
              <a:rPr lang="zh-CN" altLang="en-US" dirty="0"/>
              <a:t>     </a:t>
            </a:r>
            <a:r>
              <a:rPr lang="zh-CN" altLang="en-US" b="1" dirty="0">
                <a:solidFill>
                  <a:srgbClr val="FF0000"/>
                </a:solidFill>
              </a:rPr>
              <a:t>珍</a:t>
            </a:r>
            <a:br>
              <a:rPr lang="en-US" altLang="zh-CN" b="1" dirty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     </a:t>
            </a:r>
            <a:br>
              <a:rPr lang="en-US" altLang="zh-CN" b="1" dirty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     </a:t>
            </a:r>
            <a:r>
              <a:rPr lang="zh-CN" altLang="en-US" b="1" dirty="0">
                <a:solidFill>
                  <a:srgbClr val="FF0000"/>
                </a:solidFill>
              </a:rPr>
              <a:t>惜</a:t>
            </a:r>
            <a:br>
              <a:rPr lang="en-US" altLang="zh-CN" b="1" dirty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     </a:t>
            </a:r>
            <a:br>
              <a:rPr lang="en-US" altLang="zh-CN" b="1" dirty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     </a:t>
            </a:r>
            <a:r>
              <a:rPr lang="zh-CN" altLang="en-US" b="1" dirty="0">
                <a:solidFill>
                  <a:srgbClr val="FF0000"/>
                </a:solidFill>
              </a:rPr>
              <a:t>生</a:t>
            </a:r>
            <a:br>
              <a:rPr lang="en-US" altLang="zh-CN" b="1" dirty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     </a:t>
            </a:r>
            <a:br>
              <a:rPr lang="en-US" altLang="zh-CN" b="1" dirty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     </a:t>
            </a:r>
            <a:r>
              <a:rPr lang="zh-CN" altLang="en-US" b="1" dirty="0">
                <a:solidFill>
                  <a:srgbClr val="FF0000"/>
                </a:solidFill>
              </a:rPr>
              <a:t>活</a:t>
            </a:r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E08EBF6F-43D8-4D37-8CB5-3380D0E5D8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93"/>
            <a:ext cx="5446643" cy="6642515"/>
          </a:xfrm>
        </p:spPr>
      </p:pic>
      <p:pic>
        <p:nvPicPr>
          <p:cNvPr id="3" name="过新年">
            <a:hlinkClick r:id="" action="ppaction://media"/>
            <a:extLst>
              <a:ext uri="{FF2B5EF4-FFF2-40B4-BE49-F238E27FC236}">
                <a16:creationId xmlns:a16="http://schemas.microsoft.com/office/drawing/2014/main" id="{8043E4A2-860C-46C4-BACB-DD2495864F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783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2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17</Words>
  <Application>Microsoft Office PowerPoint</Application>
  <PresentationFormat>宽屏</PresentationFormat>
  <Paragraphs>10</Paragraphs>
  <Slides>8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珍            惜            生            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tw</dc:creator>
  <cp:lastModifiedBy>tw</cp:lastModifiedBy>
  <cp:revision>15</cp:revision>
  <dcterms:created xsi:type="dcterms:W3CDTF">2020-12-22T00:24:02Z</dcterms:created>
  <dcterms:modified xsi:type="dcterms:W3CDTF">2020-12-22T01:00:41Z</dcterms:modified>
</cp:coreProperties>
</file>